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1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4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5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1" r:id="rId1"/>
    <p:sldMasterId id="2147484273" r:id="rId2"/>
    <p:sldMasterId id="2147484310" r:id="rId3"/>
    <p:sldMasterId id="2147484322" r:id="rId4"/>
    <p:sldMasterId id="2147484326" r:id="rId5"/>
    <p:sldMasterId id="2147484330" r:id="rId6"/>
    <p:sldMasterId id="2147484342" r:id="rId7"/>
    <p:sldMasterId id="2147484346" r:id="rId8"/>
    <p:sldMasterId id="2147484358" r:id="rId9"/>
    <p:sldMasterId id="2147484362" r:id="rId10"/>
    <p:sldMasterId id="2147484374" r:id="rId11"/>
    <p:sldMasterId id="2147484378" r:id="rId12"/>
    <p:sldMasterId id="2147484382" r:id="rId13"/>
    <p:sldMasterId id="2147484394" r:id="rId14"/>
    <p:sldMasterId id="2147484398" r:id="rId15"/>
    <p:sldMasterId id="2147484410" r:id="rId16"/>
    <p:sldMasterId id="2147484414" r:id="rId17"/>
    <p:sldMasterId id="2147484426" r:id="rId18"/>
  </p:sldMasterIdLst>
  <p:notesMasterIdLst>
    <p:notesMasterId r:id="rId52"/>
  </p:notesMasterIdLst>
  <p:sldIdLst>
    <p:sldId id="269" r:id="rId19"/>
    <p:sldId id="276" r:id="rId20"/>
    <p:sldId id="282" r:id="rId21"/>
    <p:sldId id="285" r:id="rId22"/>
    <p:sldId id="279" r:id="rId23"/>
    <p:sldId id="263" r:id="rId24"/>
    <p:sldId id="257" r:id="rId25"/>
    <p:sldId id="260" r:id="rId26"/>
    <p:sldId id="275" r:id="rId27"/>
    <p:sldId id="283" r:id="rId28"/>
    <p:sldId id="266" r:id="rId29"/>
    <p:sldId id="261" r:id="rId30"/>
    <p:sldId id="262" r:id="rId31"/>
    <p:sldId id="267" r:id="rId32"/>
    <p:sldId id="265" r:id="rId33"/>
    <p:sldId id="284" r:id="rId34"/>
    <p:sldId id="264" r:id="rId35"/>
    <p:sldId id="286" r:id="rId36"/>
    <p:sldId id="287" r:id="rId37"/>
    <p:sldId id="288" r:id="rId38"/>
    <p:sldId id="289" r:id="rId39"/>
    <p:sldId id="300" r:id="rId40"/>
    <p:sldId id="301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660"/>
  </p:normalViewPr>
  <p:slideViewPr>
    <p:cSldViewPr>
      <p:cViewPr varScale="1">
        <p:scale>
          <a:sx n="103" d="100"/>
          <a:sy n="103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C3237-52CE-41FF-B4ED-D9A25851A4B4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8BAE8-01C1-4C33-BC11-3919EEC1FC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245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8BAE8-01C1-4C33-BC11-3919EEC1FC5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12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8598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12425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7109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1899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3161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396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8268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8857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5115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7299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8023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C300-E42B-43E0-B0CD-0DFBEE2B70CE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2048D-BC94-47D9-B44D-F293A1F3A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294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D0F2D-63FD-431F-B286-E775C28C9357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D614-EE0C-460D-87AB-E451C0F70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52941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854EF-AD48-4F5A-91D9-2067B9C64F0A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9B098-DE99-4491-B564-FAD162F96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5729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2D791-0139-48F5-AAB2-BB16F59BAAAB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9834B-26B5-460F-B038-BB1E2D87B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71431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6BA3B-8434-43A2-AF41-F3BD46EC434E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8531-2C94-475F-B6CD-20561E6D7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8810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CB8A-DB60-4A0B-9325-94008B3896F3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646A-A6E8-4E26-B030-2F463870EB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19691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9A675-1AC2-486B-B444-58EF79A95463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5857F-8F36-45A5-B395-3A0C52B15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36632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25717-C893-4AFC-8640-CCFF0AE8504A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25AAC-6D76-4D0F-AEAD-CD7E02AE6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988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5F544-783D-4636-9C57-DF71746F0F97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8C8C9-8071-4FCD-8F84-BCCBA957D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4183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A32E9-680F-4B54-ABA7-2DE113D56B1E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6F9A4-9064-4247-A970-524BA906D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353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E1357-DFE3-4888-957A-A9827892884F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74006-EAEC-460A-BE90-508E79D713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3828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9 Мая\9_M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53136"/>
            <a:ext cx="6444208" cy="96596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877272"/>
            <a:ext cx="6400800" cy="67248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6C03-19A4-497C-9D8F-14C3396E7E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80F6-68D6-40A0-A888-29205A4524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DEA84-DAA0-483F-BD35-A314439C74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0F8F4-F39F-4337-9EEF-FFD7F2A0FD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F46B-1B7B-4A89-929B-C7BD91C642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1C0B8-CCC3-4F5E-8EF6-8E9500E119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2920-15DA-4E90-B3BE-18344814C6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18D61-2223-47A2-933D-810144B47C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DF34-F04C-41E2-86E8-B5C1FFCFC1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81FF8-E609-4F43-B1D1-9473994ADF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BCA7F-0203-4716-A6FE-850BA37E6B70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10B69-49E6-42AA-A3F4-6A2FA06CCD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DAC54-9732-4D9D-AD53-1D7CEA746965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38495-F163-49A7-8762-58E1848F18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1E44D-A236-4D94-BB62-F3D60120C5DE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587AF-35B5-4B10-BFBB-A86008ABCF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8B730-78C7-4D5A-8992-772C6BD8E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7C797-12B1-41C0-8642-C08E83A55D95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8C80E-C929-49AB-A353-B8C6BDAF25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10F7-1B0C-4046-86B9-2E1AEB4BA98F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896A2-0958-46E0-B10A-F8D0986BF2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BC48-54FF-4102-9AA6-E6B70C598F45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0E03C-A56D-4B99-87CE-158BFDBB5C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3D889-E747-442F-9597-306334CFA514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CF273-2274-4D6D-9E34-D68C4EAAF8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0EDD4-B7F9-405E-AAEF-DA0C65E94A23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4C1B-5E2A-4BD5-97F9-8E712DD3E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FD5AD-02B5-409E-960D-986E4E012C98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A059-B43B-4294-A8A8-D32A1758AE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26F5-170E-4071-B0D6-1515A888047C}" type="datetimeFigureOut">
              <a:rPr lang="ru-RU" smtClean="0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CC1C-B628-4BEA-AC82-095F7F7AF2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4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86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4.jpe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06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4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0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1BEFEA6-51A7-4AF9-8C3C-86423910D24C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42F55BEC-F1DA-41F0-B334-57D975F67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49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</p:sldLayoutIdLst>
  <p:transition spd="slow"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B00A4D6-7D16-4B69-BCAD-3B0AA3E7CF8D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3F8E91B-584D-4392-81CF-EC612E40A4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4" r:id="rId2"/>
    <p:sldLayoutId id="2147484325" r:id="rId3"/>
    <p:sldLayoutId id="2147484438" r:id="rId4"/>
    <p:sldLayoutId id="2147484439" r:id="rId5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440" r:id="rId4"/>
    <p:sldLayoutId id="2147484441" r:id="rId5"/>
    <p:sldLayoutId id="2147484442" r:id="rId6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0B630F-6165-4A90-A4FE-E5F3305DC704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18A546-CD98-4702-9E20-33D61E4B8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  <p:sldLayoutId id="2147484332" r:id="rId2"/>
    <p:sldLayoutId id="2147484333" r:id="rId3"/>
    <p:sldLayoutId id="2147484334" r:id="rId4"/>
    <p:sldLayoutId id="2147484335" r:id="rId5"/>
    <p:sldLayoutId id="2147484336" r:id="rId6"/>
    <p:sldLayoutId id="2147484337" r:id="rId7"/>
    <p:sldLayoutId id="2147484338" r:id="rId8"/>
    <p:sldLayoutId id="2147484339" r:id="rId9"/>
    <p:sldLayoutId id="2147484340" r:id="rId10"/>
    <p:sldLayoutId id="2147484341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CDA891-624C-4210-A37E-B4B13B7B4467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3D320E-F44A-4C95-B520-850474735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E84669-78F5-40B0-8B92-1E795BB3CE8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443" r:id="rId4"/>
    <p:sldLayoutId id="2147484444" r:id="rId5"/>
    <p:sldLayoutId id="2147484445" r:id="rId6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0B630F-6165-4A90-A4FE-E5F3305DC704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18A546-CD98-4702-9E20-33D61E4B8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446" r:id="rId4"/>
    <p:sldLayoutId id="2147484447" r:id="rId5"/>
    <p:sldLayoutId id="2147484448" r:id="rId6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CDA891-624C-4210-A37E-B4B13B7B4467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3D320E-F44A-4C95-B520-850474735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9 Мая\9MaySl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905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3995738" y="1125538"/>
            <a:ext cx="5148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979613" y="1989138"/>
            <a:ext cx="6985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E84669-78F5-40B0-8B92-1E795BB3CE8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628AB6-2360-4DB1-924B-A017EB7768BF}" type="datetimeFigureOut">
              <a:rPr lang="ru-RU"/>
              <a:pPr>
                <a:defRPr/>
              </a:pPr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54AB0F-395B-4F60-AAE9-4427C4984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08912" cy="648072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Наш земляк-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Герой Советского Союза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Борис Сергеевич Чекин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2836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912769" cy="792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Герой Советского Союза-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Борис Сергеевич Чекин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5.03.1922-21.01.2009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39" y="1556792"/>
            <a:ext cx="2952329" cy="4265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5842" name="Picture 2" descr="http://militera.lib.ru/h/magid_as2/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39" y="1484784"/>
            <a:ext cx="3232593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/>
          <a:lstStyle/>
          <a:p>
            <a:r>
              <a:rPr lang="ru-RU" dirty="0" smtClean="0"/>
              <a:t>Письма от Харитоновой Н.С</a:t>
            </a:r>
            <a:endParaRPr lang="ru-RU" dirty="0"/>
          </a:p>
        </p:txBody>
      </p:sp>
      <p:pic>
        <p:nvPicPr>
          <p:cNvPr id="1026" name="Picture 2" descr="E:\фото для презентации\фото для презентации\я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24744"/>
            <a:ext cx="5351150" cy="496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80605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7303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80728"/>
            <a:ext cx="612068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19546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Герой Советского Союза-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Борис Сергеевич Чекин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1556792"/>
            <a:ext cx="3456384" cy="40820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12777"/>
            <a:ext cx="345638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1478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416824" cy="778098"/>
          </a:xfrm>
        </p:spPr>
        <p:txBody>
          <a:bodyPr/>
          <a:lstStyle/>
          <a:p>
            <a:r>
              <a:rPr lang="ru-RU" b="1" dirty="0" smtClean="0"/>
              <a:t>Письма Б. С. Чекина</a:t>
            </a:r>
            <a:endParaRPr lang="ru-RU" b="1" dirty="0"/>
          </a:p>
        </p:txBody>
      </p:sp>
      <p:pic>
        <p:nvPicPr>
          <p:cNvPr id="8194" name="Picture 2" descr="E:\фото для презентации\фото для презентации\я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4784"/>
            <a:ext cx="5976664" cy="43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71581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992888" cy="9361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Борис Сергеевич и его жена Галина Петровна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5" y="1903477"/>
            <a:ext cx="6192689" cy="34605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E:\фото для презентации\фото для презентации\я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65" y="1052736"/>
            <a:ext cx="645227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65030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344816" cy="72008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Встречи с </a:t>
            </a:r>
            <a:r>
              <a:rPr lang="ru-RU" sz="2400" b="1" dirty="0" err="1" smtClean="0">
                <a:solidFill>
                  <a:srgbClr val="C00000"/>
                </a:solidFill>
              </a:rPr>
              <a:t>Б.Чекиным</a:t>
            </a:r>
            <a:r>
              <a:rPr lang="ru-RU" sz="2400" b="1" dirty="0" smtClean="0">
                <a:solidFill>
                  <a:srgbClr val="C00000"/>
                </a:solidFill>
              </a:rPr>
              <a:t> 1979год(учащиеся школы№ 1)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9261" y="1628800"/>
            <a:ext cx="6185108" cy="44644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E:\фото для презентации\фото для презентации\я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61" y="1484784"/>
            <a:ext cx="618510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91854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560840" cy="620614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chemeClr val="accent1"/>
                </a:solidFill>
              </a:rPr>
              <a:t>Детская дружина носит имя                                    </a:t>
            </a:r>
            <a:br>
              <a:rPr lang="ru-RU" sz="2700" i="1" dirty="0" smtClean="0">
                <a:solidFill>
                  <a:schemeClr val="accent1"/>
                </a:solidFill>
              </a:rPr>
            </a:br>
            <a:r>
              <a:rPr lang="ru-RU" sz="2700" i="1" dirty="0" smtClean="0">
                <a:solidFill>
                  <a:schemeClr val="accent1"/>
                </a:solidFill>
              </a:rPr>
              <a:t>     Героя Советского союза </a:t>
            </a:r>
            <a:r>
              <a:rPr lang="ru-RU" i="1" dirty="0" smtClean="0">
                <a:solidFill>
                  <a:schemeClr val="accent1"/>
                </a:solidFill>
              </a:rPr>
              <a:t>Б.С.Чекина</a:t>
            </a:r>
            <a:endParaRPr lang="ru-RU" dirty="0"/>
          </a:p>
        </p:txBody>
      </p:sp>
      <p:pic>
        <p:nvPicPr>
          <p:cNvPr id="5" name="Picture 2" descr="C:\Users\ольга\Desktop\100_01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484784"/>
            <a:ext cx="5889567" cy="451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680494" y="818711"/>
            <a:ext cx="6347890" cy="46985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2" descr="C:\Users\ольга\Desktop\SL3804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94" y="818710"/>
            <a:ext cx="6203874" cy="469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96063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435280" cy="864096"/>
          </a:xfrm>
        </p:spPr>
        <p:txBody>
          <a:bodyPr/>
          <a:lstStyle/>
          <a:p>
            <a:r>
              <a:rPr lang="ru-RU" sz="2800" b="1" dirty="0" smtClean="0"/>
              <a:t>  </a:t>
            </a:r>
            <a:br>
              <a:rPr lang="ru-RU" sz="2800" b="1" dirty="0" smtClean="0"/>
            </a:br>
            <a:r>
              <a:rPr lang="ru-RU" sz="2400" b="1" dirty="0" smtClean="0"/>
              <a:t>Вырезка </a:t>
            </a:r>
            <a:r>
              <a:rPr lang="ru-RU" sz="2400" b="1" dirty="0"/>
              <a:t>из газеты «Петроградская сторона», которую прислал Борис Чекин</a:t>
            </a:r>
            <a:r>
              <a:rPr lang="ru-RU" sz="2800" b="1" dirty="0"/>
              <a:t>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128" y="1268760"/>
            <a:ext cx="462579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758144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О подвиге Героя писали в газетах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6" name="Picture 2" descr="E:\фото для презентации\фото для презентации\с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642" y="1196752"/>
            <a:ext cx="6373742" cy="43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46653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434" y="260648"/>
            <a:ext cx="7647709" cy="504056"/>
          </a:xfrm>
        </p:spPr>
        <p:txBody>
          <a:bodyPr/>
          <a:lstStyle/>
          <a:p>
            <a:r>
              <a:rPr lang="ru-RU" sz="3600" b="1" dirty="0" smtClean="0"/>
              <a:t>Они достойны низкого поклона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3" y="1988841"/>
            <a:ext cx="5400600" cy="28803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E:\фото для презентации\фото для презентации\с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72" y="1196753"/>
            <a:ext cx="589444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00754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776" y="792162"/>
            <a:ext cx="7455624" cy="62061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Поздравительная открытка присланная </a:t>
            </a:r>
            <a:r>
              <a:rPr lang="ru-RU" sz="2400" b="1" dirty="0" err="1" smtClean="0">
                <a:solidFill>
                  <a:srgbClr val="C00000"/>
                </a:solidFill>
              </a:rPr>
              <a:t>Б.С.Чекиным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276871"/>
            <a:ext cx="6708620" cy="38164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E:\фото для презентации\фото для презентации\с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19340" y="288401"/>
            <a:ext cx="4896544" cy="68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28992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dirty="0" smtClean="0"/>
              <a:t>Мемориальная доска </a:t>
            </a:r>
            <a:endParaRPr lang="ru-RU" dirty="0"/>
          </a:p>
        </p:txBody>
      </p:sp>
      <p:pic>
        <p:nvPicPr>
          <p:cNvPr id="10242" name="Picture 2" descr="E:\фото для презентации\SL3889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3080390" cy="41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фото для презентации\SL3889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280" y="1268760"/>
            <a:ext cx="3399152" cy="41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90385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416824" cy="1143000"/>
          </a:xfrm>
        </p:spPr>
        <p:txBody>
          <a:bodyPr/>
          <a:lstStyle/>
          <a:p>
            <a:r>
              <a:rPr lang="ru-RU" sz="2400" b="1" dirty="0" smtClean="0"/>
              <a:t>Брат Бориса Сергеевича -Николай Сергеевич Чекин                                         на открытии мемориальной доски</a:t>
            </a:r>
            <a:endParaRPr lang="ru-RU" sz="2400" b="1" dirty="0"/>
          </a:p>
        </p:txBody>
      </p:sp>
      <p:pic>
        <p:nvPicPr>
          <p:cNvPr id="1026" name="Picture 2" descr="F:\DSC042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/>
          <a:stretch/>
        </p:blipFill>
        <p:spPr bwMode="auto">
          <a:xfrm>
            <a:off x="2195736" y="1258954"/>
            <a:ext cx="4896543" cy="49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88377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194" y="163667"/>
            <a:ext cx="7378174" cy="7200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Памятник Б.С .Чекину    в Санкт-Петербурге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00688"/>
            <a:ext cx="3168352" cy="480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4wd-shop.ru/pok/9038/img_07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40706"/>
            <a:ext cx="3285691" cy="48685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94100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548680"/>
            <a:ext cx="8178576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109846"/>
      </p:ext>
    </p:extLst>
  </p:cSld>
  <p:clrMapOvr>
    <a:masterClrMapping/>
  </p:clrMapOvr>
  <p:transition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2542"/>
            <a:ext cx="8709992" cy="6532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645796"/>
      </p:ext>
    </p:extLst>
  </p:cSld>
  <p:clrMapOvr>
    <a:masterClrMapping/>
  </p:clrMapOvr>
  <p:transition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441853"/>
      </p:ext>
    </p:extLst>
  </p:cSld>
  <p:clrMapOvr>
    <a:masterClrMapping/>
  </p:clrMapOvr>
  <p:transition>
    <p:diamond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832921"/>
      </p:ext>
    </p:extLst>
  </p:cSld>
  <p:clrMapOvr>
    <a:masterClrMapping/>
  </p:clrMapOvr>
  <p:transition>
    <p:diamond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патриотизм\SL3812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8136903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003484"/>
      </p:ext>
    </p:extLst>
  </p:cSld>
  <p:clrMapOvr>
    <a:masterClrMapping/>
  </p:clrMapOvr>
  <p:transition>
    <p:diamond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E:\патриотизм\SL3812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3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329130"/>
      </p:ext>
    </p:extLst>
  </p:cSld>
  <p:clrMapOvr>
    <a:masterClrMapping/>
  </p:clrMapOvr>
  <p:transition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9430072" cy="611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608053"/>
      </p:ext>
    </p:extLst>
  </p:cSld>
  <p:clrMapOvr>
    <a:masterClrMapping/>
  </p:clrMapOvr>
  <p:transition>
    <p:diamond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Храмова</a:t>
            </a:r>
            <a:r>
              <a:rPr lang="ru-RU" dirty="0" smtClean="0"/>
              <a:t> Вера Т</a:t>
            </a:r>
            <a:r>
              <a:rPr lang="ru-RU" dirty="0"/>
              <a:t>и</a:t>
            </a:r>
            <a:r>
              <a:rPr lang="ru-RU" dirty="0" smtClean="0"/>
              <a:t>мофеевна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352928" cy="441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029598"/>
      </p:ext>
    </p:extLst>
  </p:cSld>
  <p:clrMapOvr>
    <a:masterClrMapping/>
  </p:clrMapOvr>
  <p:transition>
    <p:diamond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Поздравление с Днем матери.</a:t>
            </a:r>
            <a:endParaRPr lang="ru-RU" dirty="0"/>
          </a:p>
        </p:txBody>
      </p:sp>
      <p:pic>
        <p:nvPicPr>
          <p:cNvPr id="7170" name="Picture 2" descr="E:\SAM_14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45865"/>
            <a:ext cx="8208911" cy="488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861509"/>
      </p:ext>
    </p:extLst>
  </p:cSld>
  <p:clrMapOvr>
    <a:masterClrMapping/>
  </p:clrMapOvr>
  <p:transition>
    <p:diamond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гостях у Веры Тимофеевны</a:t>
            </a:r>
            <a:endParaRPr lang="ru-RU" dirty="0"/>
          </a:p>
        </p:txBody>
      </p:sp>
      <p:pic>
        <p:nvPicPr>
          <p:cNvPr id="8194" name="Picture 2" descr="F:\храмова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27676"/>
            <a:ext cx="8229600" cy="367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02345"/>
      </p:ext>
    </p:extLst>
  </p:cSld>
  <p:clrMapOvr>
    <a:masterClrMapping/>
  </p:clrMapOvr>
  <p:transition>
    <p:diamond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ну-ка, парни!</a:t>
            </a:r>
            <a:endParaRPr lang="ru-RU" dirty="0"/>
          </a:p>
        </p:txBody>
      </p:sp>
      <p:pic>
        <p:nvPicPr>
          <p:cNvPr id="11266" name="Picture 2" descr="E:\патриотизм\SAM_33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80048"/>
            <a:ext cx="8352927" cy="544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296306"/>
      </p:ext>
    </p:extLst>
  </p:cSld>
  <p:clrMapOvr>
    <a:masterClrMapping/>
  </p:clrMapOvr>
  <p:transition>
    <p:diamond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E:\патриотизм\SAM_33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11" y="1268760"/>
            <a:ext cx="747713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355698"/>
      </p:ext>
    </p:extLst>
  </p:cSld>
  <p:clrMapOvr>
    <a:masterClrMapping/>
  </p:clrMapOvr>
  <p:transition>
    <p:diamond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Бессмертный  полк</a:t>
            </a:r>
            <a:endParaRPr lang="ru-RU" dirty="0"/>
          </a:p>
        </p:txBody>
      </p:sp>
      <p:pic>
        <p:nvPicPr>
          <p:cNvPr id="13314" name="Picture 2" descr="E:\патриотизм\IMG_34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140969"/>
            <a:ext cx="8136905" cy="498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02092"/>
      </p:ext>
    </p:extLst>
  </p:cSld>
  <p:clrMapOvr>
    <a:masterClrMapping/>
  </p:clrMapOvr>
  <p:transition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Отряд профилактик «Альтаир»</a:t>
            </a:r>
            <a:endParaRPr lang="ru-RU" dirty="0"/>
          </a:p>
        </p:txBody>
      </p:sp>
      <p:pic>
        <p:nvPicPr>
          <p:cNvPr id="14338" name="Picture 2" descr="E:\патриотизм\IMG_12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340768"/>
            <a:ext cx="835292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507870"/>
      </p:ext>
    </p:extLst>
  </p:cSld>
  <p:clrMapOvr>
    <a:masterClrMapping/>
  </p:clrMapOvr>
  <p:transition>
    <p:diamond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Классные часы на тему ВОВ</a:t>
            </a:r>
            <a:endParaRPr lang="ru-RU" dirty="0"/>
          </a:p>
        </p:txBody>
      </p:sp>
      <p:pic>
        <p:nvPicPr>
          <p:cNvPr id="15362" name="Picture 2" descr="C:\Users\Екатерина\Desktop\8 класс, ВОВотчет\P11204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42493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866650"/>
      </p:ext>
    </p:extLst>
  </p:cSld>
  <p:clrMapOvr>
    <a:masterClrMapping/>
  </p:clrMapOvr>
  <p:transition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Еженедельные политинформации</a:t>
            </a:r>
            <a:endParaRPr lang="ru-RU" dirty="0"/>
          </a:p>
        </p:txBody>
      </p:sp>
      <p:pic>
        <p:nvPicPr>
          <p:cNvPr id="16386" name="Picture 2" descr="C:\Users\Екатерина\Desktop\8 класс, ВОВотчет\P1120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704856" cy="442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473818"/>
      </p:ext>
    </p:extLst>
  </p:cSld>
  <p:clrMapOvr>
    <a:masterClrMapping/>
  </p:clrMapOvr>
  <p:transition>
    <p:diamond/>
  </p:transition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резентация 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May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Презентация 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Презент 6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Презентация 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Тема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Презент 6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Тема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Презентация 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власть</Template>
  <TotalTime>775</TotalTime>
  <Words>106</Words>
  <Application>Microsoft Office PowerPoint</Application>
  <PresentationFormat>Экран (4:3)</PresentationFormat>
  <Paragraphs>25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33</vt:i4>
      </vt:variant>
    </vt:vector>
  </HeadingPairs>
  <TitlesOfParts>
    <vt:vector size="51" baseType="lpstr">
      <vt:lpstr>1_Тема Office</vt:lpstr>
      <vt:lpstr>2_Тема Office</vt:lpstr>
      <vt:lpstr>Презентация 3</vt:lpstr>
      <vt:lpstr>9May</vt:lpstr>
      <vt:lpstr>Тема7</vt:lpstr>
      <vt:lpstr>Презентация 5</vt:lpstr>
      <vt:lpstr>Тема5</vt:lpstr>
      <vt:lpstr>Презент 6t</vt:lpstr>
      <vt:lpstr>Тема4</vt:lpstr>
      <vt:lpstr>День Победы_06</vt:lpstr>
      <vt:lpstr>Тема9</vt:lpstr>
      <vt:lpstr>1_Тема7</vt:lpstr>
      <vt:lpstr>1_Презентация 5</vt:lpstr>
      <vt:lpstr>1_Тема5</vt:lpstr>
      <vt:lpstr>1_Презент 6t</vt:lpstr>
      <vt:lpstr>1_Тема4</vt:lpstr>
      <vt:lpstr>1_День Победы_06</vt:lpstr>
      <vt:lpstr>Презентация 4</vt:lpstr>
      <vt:lpstr>Наш земляк- Герой Советского Союза Борис Сергеевич Чекин</vt:lpstr>
      <vt:lpstr>Герой Советского Союза-  Борис Сергеевич Чекин 5.03.1922-21.01.2009</vt:lpstr>
      <vt:lpstr>Письма от Харитоновой Н.С</vt:lpstr>
      <vt:lpstr>Презентация PowerPoint</vt:lpstr>
      <vt:lpstr>Герой Советского Союза-  Борис Сергеевич Чекин</vt:lpstr>
      <vt:lpstr>Письма Б. С. Чекина</vt:lpstr>
      <vt:lpstr>Борис Сергеевич и его жена Галина Петровна</vt:lpstr>
      <vt:lpstr>Встречи с Б.Чекиным 1979год(учащиеся школы№ 1)</vt:lpstr>
      <vt:lpstr>Детская дружина носит имя                                          Героя Советского союза Б.С.Чекина</vt:lpstr>
      <vt:lpstr>Презентация PowerPoint</vt:lpstr>
      <vt:lpstr>   Вырезка из газеты «Петроградская сторона», которую прислал Борис Чекин. </vt:lpstr>
      <vt:lpstr>О подвиге Героя писали в газетах</vt:lpstr>
      <vt:lpstr>Они достойны низкого поклона</vt:lpstr>
      <vt:lpstr>Поздравительная открытка присланная Б.С.Чекиным.</vt:lpstr>
      <vt:lpstr>Мемориальная доска </vt:lpstr>
      <vt:lpstr>Брат Бориса Сергеевича -Николай Сергеевич Чекин                                         на открытии мемориальной доски</vt:lpstr>
      <vt:lpstr>Памятник Б.С .Чекину    в Санкт-Петербурге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Храмова Вера Тимофеевна</vt:lpstr>
      <vt:lpstr>Поздравление с Днем матери.</vt:lpstr>
      <vt:lpstr>В гостях у Веры Тимофеевны</vt:lpstr>
      <vt:lpstr>А ну-ка, парни!</vt:lpstr>
      <vt:lpstr>Презентация PowerPoint</vt:lpstr>
      <vt:lpstr>Бессмертный  полк</vt:lpstr>
      <vt:lpstr>Отряд профилактик «Альтаир»</vt:lpstr>
      <vt:lpstr>Классные часы на тему ВОВ</vt:lpstr>
      <vt:lpstr>Еженедельные политинформации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Екатерина</cp:lastModifiedBy>
  <cp:revision>62</cp:revision>
  <dcterms:created xsi:type="dcterms:W3CDTF">2014-02-10T05:46:26Z</dcterms:created>
  <dcterms:modified xsi:type="dcterms:W3CDTF">2014-11-29T12:31:25Z</dcterms:modified>
</cp:coreProperties>
</file>